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996" y="-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2FB6F-9949-4370-8A11-5156191432E6}" type="datetimeFigureOut">
              <a:rPr lang="ru-RU" smtClean="0"/>
              <a:pPr/>
              <a:t>05.09.2012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B39D5-B8A4-413C-BF43-1CCDF7BC99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2FB6F-9949-4370-8A11-5156191432E6}" type="datetimeFigureOut">
              <a:rPr lang="ru-RU" smtClean="0"/>
              <a:pPr/>
              <a:t>05.09.2012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B39D5-B8A4-413C-BF43-1CCDF7BC99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2FB6F-9949-4370-8A11-5156191432E6}" type="datetimeFigureOut">
              <a:rPr lang="ru-RU" smtClean="0"/>
              <a:pPr/>
              <a:t>05.09.2012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B39D5-B8A4-413C-BF43-1CCDF7BC99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2FB6F-9949-4370-8A11-5156191432E6}" type="datetimeFigureOut">
              <a:rPr lang="ru-RU" smtClean="0"/>
              <a:pPr/>
              <a:t>05.09.2012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B39D5-B8A4-413C-BF43-1CCDF7BC99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2FB6F-9949-4370-8A11-5156191432E6}" type="datetimeFigureOut">
              <a:rPr lang="ru-RU" smtClean="0"/>
              <a:pPr/>
              <a:t>05.09.2012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B39D5-B8A4-413C-BF43-1CCDF7BC99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2FB6F-9949-4370-8A11-5156191432E6}" type="datetimeFigureOut">
              <a:rPr lang="ru-RU" smtClean="0"/>
              <a:pPr/>
              <a:t>05.09.2012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B39D5-B8A4-413C-BF43-1CCDF7BC99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2FB6F-9949-4370-8A11-5156191432E6}" type="datetimeFigureOut">
              <a:rPr lang="ru-RU" smtClean="0"/>
              <a:pPr/>
              <a:t>05.09.2012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B39D5-B8A4-413C-BF43-1CCDF7BC99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2FB6F-9949-4370-8A11-5156191432E6}" type="datetimeFigureOut">
              <a:rPr lang="ru-RU" smtClean="0"/>
              <a:pPr/>
              <a:t>05.09.2012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B39D5-B8A4-413C-BF43-1CCDF7BC99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2FB6F-9949-4370-8A11-5156191432E6}" type="datetimeFigureOut">
              <a:rPr lang="ru-RU" smtClean="0"/>
              <a:pPr/>
              <a:t>05.09.2012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B39D5-B8A4-413C-BF43-1CCDF7BC99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2FB6F-9949-4370-8A11-5156191432E6}" type="datetimeFigureOut">
              <a:rPr lang="ru-RU" smtClean="0"/>
              <a:pPr/>
              <a:t>05.09.2012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B39D5-B8A4-413C-BF43-1CCDF7BC99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2FB6F-9949-4370-8A11-5156191432E6}" type="datetimeFigureOut">
              <a:rPr lang="ru-RU" smtClean="0"/>
              <a:pPr/>
              <a:t>05.09.2012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B39D5-B8A4-413C-BF43-1CCDF7BC99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22FB6F-9949-4370-8A11-5156191432E6}" type="datetimeFigureOut">
              <a:rPr lang="ru-RU" smtClean="0"/>
              <a:pPr/>
              <a:t>05.09.2012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BB39D5-B8A4-413C-BF43-1CCDF7BC991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cc-sap.ru/index.php" TargetMode="External"/><Relationship Id="rId2" Type="http://schemas.openxmlformats.org/officeDocument/2006/relationships/hyperlink" Target="http://www.sap.com/cis/index.epx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superjob.ru/research/articles/2200/konsultant-po-vnedreniyu-sap/" TargetMode="External"/><Relationship Id="rId5" Type="http://schemas.openxmlformats.org/officeDocument/2006/relationships/hyperlink" Target="http://sapboard.ru/" TargetMode="External"/><Relationship Id="rId4" Type="http://schemas.openxmlformats.org/officeDocument/2006/relationships/hyperlink" Target="http://sapland.ru/?from=/index.php/SAP-experts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ucc.uni-magdeburg.de/irj/portal/anonymous?lang=en" TargetMode="External"/><Relationship Id="rId2" Type="http://schemas.openxmlformats.org/officeDocument/2006/relationships/hyperlink" Target="http://www.acc-sap.ru/index.php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ucc.uni-magdeburg.de/irj/portal/anonymous?lang=en" TargetMode="External"/><Relationship Id="rId2" Type="http://schemas.openxmlformats.org/officeDocument/2006/relationships/hyperlink" Target="http://www.sap.com/cis/index.epx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928671"/>
            <a:ext cx="7772400" cy="1000132"/>
          </a:xfrm>
        </p:spPr>
        <p:txBody>
          <a:bodyPr/>
          <a:lstStyle/>
          <a:p>
            <a:r>
              <a:rPr lang="en-US" dirty="0" smtClean="0"/>
              <a:t>Web - </a:t>
            </a:r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785926"/>
            <a:ext cx="6400800" cy="4714908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>
                <a:hlinkClick r:id="rId2"/>
              </a:rPr>
              <a:t>http://www.sap.com/cis/index.epx</a:t>
            </a:r>
            <a:endParaRPr lang="ru-RU" b="1" dirty="0" smtClean="0">
              <a:solidFill>
                <a:schemeClr val="tx1"/>
              </a:solidFill>
              <a:hlinkClick r:id="rId3"/>
            </a:endParaRPr>
          </a:p>
          <a:p>
            <a:endParaRPr lang="ru-RU" b="1" dirty="0" smtClean="0">
              <a:solidFill>
                <a:schemeClr val="tx1"/>
              </a:solidFill>
              <a:hlinkClick r:id="rId3"/>
            </a:endParaRPr>
          </a:p>
          <a:p>
            <a:endParaRPr lang="en-US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SAPLAND 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  <a:hlinkClick r:id="rId4"/>
              </a:rPr>
              <a:t>http://sapland.ru/?from=/</a:t>
            </a:r>
            <a:r>
              <a:rPr lang="en-US" dirty="0" smtClean="0">
                <a:solidFill>
                  <a:schemeClr val="tx1"/>
                </a:solidFill>
                <a:hlinkClick r:id="rId4"/>
              </a:rPr>
              <a:t>index.php/SAP-experts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‘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Форум</a:t>
            </a:r>
          </a:p>
          <a:p>
            <a:r>
              <a:rPr lang="en-US" dirty="0" smtClean="0">
                <a:solidFill>
                  <a:schemeClr val="tx1"/>
                </a:solidFill>
                <a:hlinkClick r:id="rId5"/>
              </a:rPr>
              <a:t>http</a:t>
            </a:r>
            <a:r>
              <a:rPr lang="en-US" dirty="0" smtClean="0">
                <a:solidFill>
                  <a:schemeClr val="tx1"/>
                </a:solidFill>
                <a:hlinkClick r:id="rId5"/>
              </a:rPr>
              <a:t>://sapboard.ru</a:t>
            </a:r>
            <a:r>
              <a:rPr lang="en-US" dirty="0" smtClean="0">
                <a:solidFill>
                  <a:schemeClr val="tx1"/>
                </a:solidFill>
                <a:hlinkClick r:id="rId5"/>
              </a:rPr>
              <a:t>/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Зарплата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  <a:hlinkClick r:id="rId6"/>
              </a:rPr>
              <a:t>http</a:t>
            </a:r>
            <a:r>
              <a:rPr lang="en-US" dirty="0" smtClean="0">
                <a:solidFill>
                  <a:schemeClr val="tx1"/>
                </a:solidFill>
                <a:hlinkClick r:id="rId6"/>
              </a:rPr>
              <a:t>://www.superjob.ru/research/articles/2200/konsultant-po-vnedreniyu-sap</a:t>
            </a:r>
            <a:r>
              <a:rPr lang="en-US" dirty="0" smtClean="0">
                <a:solidFill>
                  <a:schemeClr val="tx1"/>
                </a:solidFill>
                <a:hlinkClick r:id="rId6"/>
              </a:rPr>
              <a:t>/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3886200"/>
            <a:ext cx="7129490" cy="2828948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Академический центр компетенции </a:t>
            </a:r>
            <a:r>
              <a:rPr lang="en-US" dirty="0" smtClean="0">
                <a:solidFill>
                  <a:schemeClr val="tx1"/>
                </a:solidFill>
              </a:rPr>
              <a:t>SAP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  <a:hlinkClick r:id="rId2"/>
              </a:rPr>
              <a:t>http://</a:t>
            </a:r>
            <a:r>
              <a:rPr lang="en-US" dirty="0" smtClean="0">
                <a:solidFill>
                  <a:schemeClr val="tx1"/>
                </a:solidFill>
                <a:hlinkClick r:id="rId2"/>
              </a:rPr>
              <a:t>www.acc-sap.ru/index.php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 smtClean="0">
              <a:hlinkClick r:id="rId3"/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Евро -Азия-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Африканский портал УА</a:t>
            </a:r>
            <a:r>
              <a:rPr lang="en-US" dirty="0" smtClean="0">
                <a:solidFill>
                  <a:schemeClr val="tx1"/>
                </a:solidFill>
              </a:rPr>
              <a:t> (EMEA)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 smtClean="0">
              <a:solidFill>
                <a:schemeClr val="tx1"/>
              </a:solidFill>
              <a:hlinkClick r:id="rId3"/>
            </a:endParaRPr>
          </a:p>
          <a:p>
            <a:endParaRPr lang="ru-RU" dirty="0" smtClean="0">
              <a:hlinkClick r:id="rId3"/>
            </a:endParaRPr>
          </a:p>
          <a:p>
            <a:r>
              <a:rPr lang="en-US" dirty="0" smtClean="0">
                <a:hlinkClick r:id="rId3"/>
              </a:rPr>
              <a:t>https</a:t>
            </a:r>
            <a:r>
              <a:rPr lang="en-US" dirty="0" smtClean="0">
                <a:hlinkClick r:id="rId3"/>
              </a:rPr>
              <a:t>://portal.ucc.uni-magdeburg.de/irj/portal/anonymous?lang=en</a:t>
            </a:r>
            <a:endParaRPr lang="ru-RU" dirty="0" smtClean="0"/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928670"/>
            <a:ext cx="6400800" cy="4710130"/>
          </a:xfrm>
        </p:spPr>
        <p:txBody>
          <a:bodyPr>
            <a:normAutofit/>
          </a:bodyPr>
          <a:lstStyle/>
          <a:p>
            <a:r>
              <a:rPr lang="en-US" dirty="0" smtClean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www.sap.com/cis/index.epx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https</a:t>
            </a:r>
            <a:r>
              <a:rPr lang="en-US" dirty="0" smtClean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portal.ucc.uni-magdeburg.de/irj/portal/anonymous?lang=en</a:t>
            </a:r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51</Words>
  <Application>Microsoft Office PowerPoint</Application>
  <PresentationFormat>Экран (4:3)</PresentationFormat>
  <Paragraphs>21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Web - источники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kbi</cp:lastModifiedBy>
  <cp:revision>8</cp:revision>
  <dcterms:created xsi:type="dcterms:W3CDTF">2012-09-05T04:28:08Z</dcterms:created>
  <dcterms:modified xsi:type="dcterms:W3CDTF">2012-09-05T10:04:02Z</dcterms:modified>
</cp:coreProperties>
</file>