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5500"/>
    <a:srgbClr val="FF6600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590" y="-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-356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7E7EA-70DC-40F2-8676-914995F52EF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97411-0184-4F5E-84B6-E913538C5D7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defTabSz="914400">
              <a:buNone/>
            </a:pPr>
            <a:endParaRPr lang="en-US" sz="1000" b="1" i="0">
              <a:solidFill>
                <a:srgbClr val="3E843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681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B0CFB-402C-480A-BCEA-4DC2F6A3C54C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91B10-0453-4CAC-8D2C-3AB45D009F1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defTabSz="914400">
              <a:buNone/>
            </a:pPr>
            <a:endParaRPr lang="en-US" sz="1000" b="1" i="0" u="none" baseline="0">
              <a:solidFill>
                <a:srgbClr val="3E843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3603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algn="l" defTabSz="914400">
              <a:buNone/>
            </a:pPr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defTabSz="914400">
              <a:buNone/>
            </a:pPr>
            <a:endParaRPr lang="en-US" sz="1000" b="1" i="0" u="none" baseline="0">
              <a:solidFill>
                <a:srgbClr val="3E843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8424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91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12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39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63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913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82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25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1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670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5A728-6F12-4C31-B266-36C313A818DF}" type="datetimeFigureOut">
              <a:rPr lang="en-US" smtClean="0"/>
              <a:t>2/10/2012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4A888-B6A1-4DFE-A4D3-2F4F9E28EFB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defTabSz="914400">
              <a:buNone/>
            </a:pPr>
            <a:endParaRPr lang="en-US" sz="1000" b="1" i="0" u="none" baseline="0">
              <a:solidFill>
                <a:srgbClr val="3E843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79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n-US" sz="3200" b="0" i="0" dirty="0" err="1">
                <a:solidFill>
                  <a:srgbClr val="FB5500"/>
                </a:solidFill>
                <a:latin typeface="Calibri"/>
                <a:ea typeface="+mj-ea"/>
                <a:cs typeface="+mj-cs"/>
              </a:rPr>
              <a:t>Изучите</a:t>
            </a:r>
            <a:r>
              <a:rPr lang="en-US" sz="3200" b="0" i="0" dirty="0">
                <a:solidFill>
                  <a:srgbClr val="FB5500"/>
                </a:solidFill>
                <a:latin typeface="Calibri"/>
                <a:ea typeface="+mj-ea"/>
                <a:cs typeface="+mj-cs"/>
              </a:rPr>
              <a:t> Microsoft® </a:t>
            </a:r>
            <a:r>
              <a:rPr lang="en-US" sz="3200" b="0" i="0" dirty="0" smtClean="0">
                <a:solidFill>
                  <a:srgbClr val="FB5500"/>
                </a:solidFill>
                <a:latin typeface="Calibri"/>
                <a:ea typeface="+mj-ea"/>
                <a:cs typeface="+mj-cs"/>
              </a:rPr>
              <a:t>PowerPoint </a:t>
            </a:r>
            <a:r>
              <a:rPr lang="en-US" sz="3200" b="0" i="0" dirty="0" err="1">
                <a:solidFill>
                  <a:srgbClr val="FB5500"/>
                </a:solidFill>
                <a:latin typeface="Calibri"/>
                <a:ea typeface="+mj-ea"/>
                <a:cs typeface="+mj-cs"/>
              </a:rPr>
              <a:t>для</a:t>
            </a:r>
            <a:r>
              <a:rPr lang="en-US" sz="3200" b="0" i="0" dirty="0">
                <a:solidFill>
                  <a:srgbClr val="FB5500"/>
                </a:solidFill>
                <a:latin typeface="Calibri"/>
                <a:ea typeface="+mj-ea"/>
                <a:cs typeface="+mj-cs"/>
              </a:rPr>
              <a:t> Nokia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7472" indent="-347472" algn="l" defTabSz="914400">
              <a:spcBef>
                <a:spcPts val="552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</a:pP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Microsoft® </a:t>
            </a:r>
            <a:r>
              <a:rPr lang="en-US" sz="2300" b="0" i="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PowerPoint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помогает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создавать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,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просматривать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и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редактировать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презентации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PowerPoint 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в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телефоне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.</a:t>
            </a:r>
          </a:p>
          <a:p>
            <a:pPr marL="347472" indent="-347472" algn="l" defTabSz="914400">
              <a:spcBef>
                <a:spcPts val="552"/>
              </a:spcBef>
              <a:buFont typeface="Arial"/>
              <a:buChar char="•"/>
            </a:pPr>
            <a:endParaRPr lang="en-US" sz="2300" dirty="0" smtClean="0">
              <a:solidFill>
                <a:schemeClr val="bg1">
                  <a:lumMod val="50000"/>
                </a:schemeClr>
              </a:solidFill>
              <a:ea typeface="Segoe UI"/>
              <a:cs typeface="Segoe UI"/>
            </a:endParaRPr>
          </a:p>
          <a:p>
            <a:pPr marL="347472" indent="-347472" algn="l" defTabSz="914400">
              <a:spcBef>
                <a:spcPts val="552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</a:pP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Можно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работать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с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презентациями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,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которые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вложены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в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сообщения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электронной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почты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,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уже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находятся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в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телефоне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или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совместно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используются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на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</a:t>
            </a:r>
            <a:r>
              <a:rPr lang="en-US" sz="2300" b="0" i="0" dirty="0" err="1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сервере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Microsoft® </a:t>
            </a:r>
            <a:r>
              <a:rPr lang="en-US" sz="2300" b="0" i="0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SharePoint </a:t>
            </a:r>
            <a:r>
              <a:rPr lang="en-US" sz="2300" b="0" i="0" dirty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Server 2010.</a:t>
            </a:r>
          </a:p>
          <a:p>
            <a:pPr marL="0" indent="0" algn="l" defTabSz="914400">
              <a:spcBef>
                <a:spcPts val="552"/>
              </a:spcBef>
              <a:buNone/>
            </a:pPr>
            <a:endParaRPr lang="en-US" sz="2300" dirty="0" smtClean="0">
              <a:solidFill>
                <a:schemeClr val="bg1">
                  <a:lumMod val="50000"/>
                </a:schemeClr>
              </a:solidFill>
              <a:ea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93689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l" defTabSz="914400">
              <a:spcBef>
                <a:spcPts val="0"/>
              </a:spcBef>
              <a:buNone/>
            </a:pPr>
            <a:r>
              <a:rPr lang="en-US" sz="3200" b="0" i="0">
                <a:solidFill>
                  <a:srgbClr val="FB5500"/>
                </a:solidFill>
                <a:latin typeface="Calibri"/>
                <a:ea typeface="+mj-ea"/>
                <a:cs typeface="+mj-cs"/>
              </a:rPr>
              <a:t>Как начать работу?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 defTabSz="914400">
              <a:spcBef>
                <a:spcPts val="552"/>
              </a:spcBef>
              <a:buNone/>
            </a:pPr>
            <a:r>
              <a:rPr lang="en-US" sz="2300" b="0" i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Это просто. Здесь приведено несколько общих задач:</a:t>
            </a:r>
          </a:p>
          <a:p>
            <a:pPr marL="0" indent="0" algn="l" defTabSz="914400">
              <a:spcBef>
                <a:spcPts val="552"/>
              </a:spcBef>
              <a:buNone/>
            </a:pPr>
            <a:endParaRPr lang="en-US" sz="2300" dirty="0" smtClean="0">
              <a:solidFill>
                <a:schemeClr val="bg1">
                  <a:lumMod val="50000"/>
                </a:schemeClr>
              </a:solidFill>
              <a:ea typeface="Segoe UI"/>
              <a:cs typeface="Segoe UI"/>
            </a:endParaRPr>
          </a:p>
          <a:p>
            <a:pPr marL="347472" indent="-347472" algn="l" defTabSz="914400">
              <a:spcBef>
                <a:spcPts val="552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</a:pPr>
            <a:r>
              <a:rPr lang="en-US" sz="2300" b="0" i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Для просмотра презентации выберите ее.</a:t>
            </a:r>
          </a:p>
          <a:p>
            <a:pPr marL="347472" indent="-347472" algn="l" defTabSz="914400">
              <a:spcBef>
                <a:spcPts val="552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</a:pPr>
            <a:r>
              <a:rPr lang="en-US" sz="2300" b="0" i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Для перемещения между слайдами нажмите </a:t>
            </a:r>
            <a:r>
              <a:rPr lang="en-US" sz="2300" b="1" i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Структура</a:t>
            </a:r>
            <a:r>
              <a:rPr lang="en-US" sz="2300" b="0" i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 или пролистните пальцем влево или вправо.</a:t>
            </a:r>
          </a:p>
          <a:p>
            <a:pPr marL="347472" indent="-347472" algn="l" defTabSz="914400">
              <a:spcBef>
                <a:spcPts val="552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</a:pPr>
            <a:r>
              <a:rPr lang="en-US" sz="2300" b="0" i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Для изменения презентации перейдите к слайду, который требуется изменить, и выберите </a:t>
            </a:r>
            <a:r>
              <a:rPr lang="en-US" sz="2300" b="1" i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Правка</a:t>
            </a:r>
            <a:r>
              <a:rPr lang="en-US" sz="2300" b="0" i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.</a:t>
            </a:r>
          </a:p>
          <a:p>
            <a:pPr marL="402336" lvl="1" indent="0" algn="l" defTabSz="914400">
              <a:spcBef>
                <a:spcPts val="552"/>
              </a:spcBef>
              <a:buNone/>
            </a:pPr>
            <a:r>
              <a:rPr lang="en-US" sz="2300" b="0" i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Можно изменить текст слайда, примечания для докладчика, переместить слайд из одного места в другое, скрыть или показать скрытый слайд.</a:t>
            </a:r>
          </a:p>
          <a:p>
            <a:pPr marL="347472" indent="-347472" algn="l" defTabSz="914400">
              <a:spcBef>
                <a:spcPts val="552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</a:pPr>
            <a:r>
              <a:rPr lang="en-US" sz="2300" b="0" i="0">
                <a:solidFill>
                  <a:schemeClr val="bg1">
                    <a:lumMod val="50000"/>
                  </a:schemeClr>
                </a:solidFill>
                <a:latin typeface="Calibri"/>
                <a:ea typeface="Segoe UI"/>
                <a:cs typeface="Segoe UI"/>
              </a:rPr>
              <a:t>Для увеличения или уменьшения масштаба слайда сведите или разведите пальцы.</a:t>
            </a:r>
          </a:p>
        </p:txBody>
      </p:sp>
    </p:spTree>
    <p:extLst>
      <p:ext uri="{BB962C8B-B14F-4D97-AF65-F5344CB8AC3E}">
        <p14:creationId xmlns:p14="http://schemas.microsoft.com/office/powerpoint/2010/main" val="395064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B55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128</Words>
  <Application>Microsoft Office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Изучите Microsoft® PowerPoint для Nokia</vt:lpstr>
      <vt:lpstr>Как начать работу?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2012-02-11T01:12:52Z</dcterms:created>
  <dcterms:modified xsi:type="dcterms:W3CDTF">2012-02-11T01:12:56Z</dcterms:modified>
</cp:coreProperties>
</file>